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4660"/>
  </p:normalViewPr>
  <p:slideViewPr>
    <p:cSldViewPr>
      <p:cViewPr>
        <p:scale>
          <a:sx n="77" d="100"/>
          <a:sy n="77" d="100"/>
        </p:scale>
        <p:origin x="9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27911-CD56-47AF-9DFF-756A7101A244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6F2A-5DA3-4E55-905E-B477AC0EE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35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27911-CD56-47AF-9DFF-756A7101A244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6F2A-5DA3-4E55-905E-B477AC0EE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53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27911-CD56-47AF-9DFF-756A7101A244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6F2A-5DA3-4E55-905E-B477AC0EE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37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27911-CD56-47AF-9DFF-756A7101A244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6F2A-5DA3-4E55-905E-B477AC0EE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20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27911-CD56-47AF-9DFF-756A7101A244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6F2A-5DA3-4E55-905E-B477AC0EE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6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27911-CD56-47AF-9DFF-756A7101A244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6F2A-5DA3-4E55-905E-B477AC0EE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8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27911-CD56-47AF-9DFF-756A7101A244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6F2A-5DA3-4E55-905E-B477AC0EE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11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27911-CD56-47AF-9DFF-756A7101A244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6F2A-5DA3-4E55-905E-B477AC0EE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9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27911-CD56-47AF-9DFF-756A7101A244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6F2A-5DA3-4E55-905E-B477AC0EE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04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27911-CD56-47AF-9DFF-756A7101A244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6F2A-5DA3-4E55-905E-B477AC0EE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65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27911-CD56-47AF-9DFF-756A7101A244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6F2A-5DA3-4E55-905E-B477AC0EE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45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27911-CD56-47AF-9DFF-756A7101A244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76F2A-5DA3-4E55-905E-B477AC0EE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15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E69BE10E-BCB2-45B9-A973-6C74A0E34D08}"/>
              </a:ext>
            </a:extLst>
          </p:cNvPr>
          <p:cNvSpPr txBox="1"/>
          <p:nvPr/>
        </p:nvSpPr>
        <p:spPr>
          <a:xfrm>
            <a:off x="194532" y="5859332"/>
            <a:ext cx="2793065" cy="7848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We will take you to our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5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5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" b="3767"/>
          <a:stretch/>
        </p:blipFill>
        <p:spPr bwMode="auto">
          <a:xfrm>
            <a:off x="6074708" y="3394278"/>
            <a:ext cx="2965440" cy="330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6084168" y="116632"/>
            <a:ext cx="0" cy="66247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1"/>
            <a:endCxn id="5" idx="3"/>
          </p:cNvCxnSpPr>
          <p:nvPr/>
        </p:nvCxnSpPr>
        <p:spPr>
          <a:xfrm>
            <a:off x="88253" y="3429000"/>
            <a:ext cx="892899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AutoShape 6" descr="storm clouds clipart - Clip 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8" descr="storm clouds clipart - Clip Art Libr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12" descr="storm clouds clipart - Clip Art Library"/>
          <p:cNvSpPr>
            <a:spLocks noChangeAspect="1" noChangeArrowheads="1"/>
          </p:cNvSpPr>
          <p:nvPr/>
        </p:nvSpPr>
        <p:spPr bwMode="auto">
          <a:xfrm>
            <a:off x="2779374" y="124205"/>
            <a:ext cx="424474" cy="4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1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9DC651-4723-41C2-AD0A-88EA70454E29}"/>
              </a:ext>
            </a:extLst>
          </p:cNvPr>
          <p:cNvSpPr txBox="1"/>
          <p:nvPr/>
        </p:nvSpPr>
        <p:spPr>
          <a:xfrm>
            <a:off x="7600261" y="1118297"/>
            <a:ext cx="1285898" cy="107721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One of these people will come out to meet you:</a:t>
            </a:r>
            <a:endParaRPr lang="en-GB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BFB46C-2763-4C16-A2C4-15CBB4C6742F}"/>
              </a:ext>
            </a:extLst>
          </p:cNvPr>
          <p:cNvSpPr txBox="1"/>
          <p:nvPr/>
        </p:nvSpPr>
        <p:spPr>
          <a:xfrm>
            <a:off x="3547499" y="2357830"/>
            <a:ext cx="2278619" cy="83099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You will then wait in the waiting room for your appointment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131840" y="90419"/>
            <a:ext cx="0" cy="66247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8253" y="116632"/>
            <a:ext cx="8928992" cy="6624736"/>
          </a:xfrm>
          <a:prstGeom prst="rect">
            <a:avLst/>
          </a:prstGeom>
          <a:noFill/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239D74-2966-4245-97EA-6C44F3076F1F}"/>
              </a:ext>
            </a:extLst>
          </p:cNvPr>
          <p:cNvSpPr txBox="1"/>
          <p:nvPr/>
        </p:nvSpPr>
        <p:spPr>
          <a:xfrm>
            <a:off x="1812959" y="634848"/>
            <a:ext cx="1257536" cy="33855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sp>
        <p:nvSpPr>
          <p:cNvPr id="33" name="AutoShape 12" descr="storm clouds clipart - Clip Art Library">
            <a:extLst>
              <a:ext uri="{FF2B5EF4-FFF2-40B4-BE49-F238E27FC236}">
                <a16:creationId xmlns:a16="http://schemas.microsoft.com/office/drawing/2014/main" id="{4042C1FF-0402-4F02-9A7E-5A8D376250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7775" y="136110"/>
            <a:ext cx="424474" cy="4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2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8" name="AutoShape 12" descr="storm clouds clipart - Clip Art Library">
            <a:extLst>
              <a:ext uri="{FF2B5EF4-FFF2-40B4-BE49-F238E27FC236}">
                <a16:creationId xmlns:a16="http://schemas.microsoft.com/office/drawing/2014/main" id="{38B619D4-732B-4920-97E8-055B0F319F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20838" y="136110"/>
            <a:ext cx="424477" cy="42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3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1" name="AutoShape 12" descr="storm clouds clipart - Clip Art Library">
            <a:extLst>
              <a:ext uri="{FF2B5EF4-FFF2-40B4-BE49-F238E27FC236}">
                <a16:creationId xmlns:a16="http://schemas.microsoft.com/office/drawing/2014/main" id="{84C21144-DBEF-49FB-BFBB-252E093953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94416" y="3459824"/>
            <a:ext cx="424474" cy="4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AutoShape 12" descr="storm clouds clipart - Clip Art Library">
            <a:extLst>
              <a:ext uri="{FF2B5EF4-FFF2-40B4-BE49-F238E27FC236}">
                <a16:creationId xmlns:a16="http://schemas.microsoft.com/office/drawing/2014/main" id="{75EEA03E-16C3-4247-8632-698801F129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31702" y="3436573"/>
            <a:ext cx="424474" cy="4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5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3" name="AutoShape 12" descr="storm clouds clipart - Clip Art Library">
            <a:extLst>
              <a:ext uri="{FF2B5EF4-FFF2-40B4-BE49-F238E27FC236}">
                <a16:creationId xmlns:a16="http://schemas.microsoft.com/office/drawing/2014/main" id="{00E00A93-7804-4C70-9306-B6247E2D38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46542" y="3477858"/>
            <a:ext cx="424474" cy="4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6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951FE98-C8E4-4E40-BD18-833472DCBEC1}"/>
              </a:ext>
            </a:extLst>
          </p:cNvPr>
          <p:cNvSpPr txBox="1"/>
          <p:nvPr/>
        </p:nvSpPr>
        <p:spPr>
          <a:xfrm>
            <a:off x="3456384" y="305889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Rhian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745B6F7-ACAB-43BB-A2B9-4DE1AF14D89D}"/>
              </a:ext>
            </a:extLst>
          </p:cNvPr>
          <p:cNvSpPr/>
          <p:nvPr/>
        </p:nvSpPr>
        <p:spPr>
          <a:xfrm>
            <a:off x="2919979" y="3010577"/>
            <a:ext cx="374369" cy="4102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529B1F01-20DF-4CA1-8894-78B68DAF254C}"/>
              </a:ext>
            </a:extLst>
          </p:cNvPr>
          <p:cNvSpPr/>
          <p:nvPr/>
        </p:nvSpPr>
        <p:spPr>
          <a:xfrm>
            <a:off x="5925823" y="3018788"/>
            <a:ext cx="374369" cy="4102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988122B0-08A6-41C4-B78E-928C863AEC1A}"/>
              </a:ext>
            </a:extLst>
          </p:cNvPr>
          <p:cNvSpPr/>
          <p:nvPr/>
        </p:nvSpPr>
        <p:spPr>
          <a:xfrm>
            <a:off x="2973495" y="6381328"/>
            <a:ext cx="374369" cy="41021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15CA10DD-A36F-453F-8ADF-20FD41D5A3D3}"/>
              </a:ext>
            </a:extLst>
          </p:cNvPr>
          <p:cNvSpPr/>
          <p:nvPr/>
        </p:nvSpPr>
        <p:spPr>
          <a:xfrm>
            <a:off x="5940152" y="6381328"/>
            <a:ext cx="374369" cy="4102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B787645-8710-4E72-AF87-E642440D937F}"/>
              </a:ext>
            </a:extLst>
          </p:cNvPr>
          <p:cNvSpPr txBox="1"/>
          <p:nvPr/>
        </p:nvSpPr>
        <p:spPr>
          <a:xfrm>
            <a:off x="6345998" y="3041589"/>
            <a:ext cx="1285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Katharine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8EFCD49-759B-41A2-A96F-B62D9ABF4F9E}"/>
              </a:ext>
            </a:extLst>
          </p:cNvPr>
          <p:cNvSpPr txBox="1"/>
          <p:nvPr/>
        </p:nvSpPr>
        <p:spPr>
          <a:xfrm>
            <a:off x="6473661" y="1438964"/>
            <a:ext cx="1285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Abbie</a:t>
            </a:r>
          </a:p>
        </p:txBody>
      </p:sp>
      <p:pic>
        <p:nvPicPr>
          <p:cNvPr id="8" name="Picture 7" descr="A person with blonde hair&#10;&#10;Description automatically generated with low confidence">
            <a:extLst>
              <a:ext uri="{FF2B5EF4-FFF2-40B4-BE49-F238E27FC236}">
                <a16:creationId xmlns:a16="http://schemas.microsoft.com/office/drawing/2014/main" id="{7E869912-FD4A-7446-961D-1A5385855D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t="6838" r="2399" b="24801"/>
          <a:stretch/>
        </p:blipFill>
        <p:spPr>
          <a:xfrm>
            <a:off x="6258339" y="285881"/>
            <a:ext cx="1225388" cy="1203839"/>
          </a:xfrm>
          <a:prstGeom prst="rect">
            <a:avLst/>
          </a:prstGeom>
        </p:spPr>
      </p:pic>
      <p:pic>
        <p:nvPicPr>
          <p:cNvPr id="7" name="Picture 6" descr="A building with glass doors&#10;&#10;Description automatically generated">
            <a:extLst>
              <a:ext uri="{FF2B5EF4-FFF2-40B4-BE49-F238E27FC236}">
                <a16:creationId xmlns:a16="http://schemas.microsoft.com/office/drawing/2014/main" id="{B680DB9B-2BE7-BCF0-1129-C4CF1FE411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455" y="493516"/>
            <a:ext cx="1883389" cy="1508518"/>
          </a:xfrm>
          <a:prstGeom prst="rect">
            <a:avLst/>
          </a:prstGeom>
        </p:spPr>
      </p:pic>
      <p:pic>
        <p:nvPicPr>
          <p:cNvPr id="13" name="Picture 12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D6BBBA58-810F-7627-4397-6F58E97600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6448" y="1897067"/>
            <a:ext cx="1241118" cy="1024973"/>
          </a:xfrm>
          <a:prstGeom prst="rect">
            <a:avLst/>
          </a:prstGeom>
        </p:spPr>
      </p:pic>
      <p:pic>
        <p:nvPicPr>
          <p:cNvPr id="16" name="Picture 15" descr="A room with blue chairs and a shelf&#10;&#10;Description automatically generated">
            <a:extLst>
              <a:ext uri="{FF2B5EF4-FFF2-40B4-BE49-F238E27FC236}">
                <a16:creationId xmlns:a16="http://schemas.microsoft.com/office/drawing/2014/main" id="{6B016852-52CF-07E2-FEB3-7A12BA9715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204" y="464273"/>
            <a:ext cx="2061221" cy="15459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C3ADBC7-ECD7-B524-C4DC-75F19F54E826}"/>
              </a:ext>
            </a:extLst>
          </p:cNvPr>
          <p:cNvSpPr txBox="1"/>
          <p:nvPr/>
        </p:nvSpPr>
        <p:spPr>
          <a:xfrm>
            <a:off x="198546" y="2279527"/>
            <a:ext cx="2850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This is Parkside Health Centre. </a:t>
            </a:r>
          </a:p>
          <a:p>
            <a:endParaRPr lang="en-GB" sz="1600" dirty="0"/>
          </a:p>
          <a:p>
            <a:r>
              <a:rPr lang="en-GB" sz="1600" dirty="0"/>
              <a:t>Enter through the main entrance and go to reception</a:t>
            </a:r>
          </a:p>
        </p:txBody>
      </p:sp>
      <p:pic>
        <p:nvPicPr>
          <p:cNvPr id="27" name="Picture 26" descr="A room with chairs and a desk&#10;&#10;Description automatically generated">
            <a:extLst>
              <a:ext uri="{FF2B5EF4-FFF2-40B4-BE49-F238E27FC236}">
                <a16:creationId xmlns:a16="http://schemas.microsoft.com/office/drawing/2014/main" id="{3E41CDCB-3F3D-D488-65F2-B453E41A1E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184" y="3830026"/>
            <a:ext cx="2181413" cy="163606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B8469B5-C009-3FAB-EDDE-992B54C07FA2}"/>
              </a:ext>
            </a:extLst>
          </p:cNvPr>
          <p:cNvSpPr/>
          <p:nvPr/>
        </p:nvSpPr>
        <p:spPr>
          <a:xfrm>
            <a:off x="2973495" y="6369117"/>
            <a:ext cx="374369" cy="4102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4D5EB-F001-42A1-1332-A7CAB85538AA}"/>
              </a:ext>
            </a:extLst>
          </p:cNvPr>
          <p:cNvSpPr txBox="1"/>
          <p:nvPr/>
        </p:nvSpPr>
        <p:spPr>
          <a:xfrm>
            <a:off x="3257661" y="3733854"/>
            <a:ext cx="22902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you come into the room you will see: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Laptop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Clicker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863BFE-B30C-C268-D8C1-D6450D6782CE}"/>
              </a:ext>
            </a:extLst>
          </p:cNvPr>
          <p:cNvSpPr txBox="1"/>
          <p:nvPr/>
        </p:nvSpPr>
        <p:spPr>
          <a:xfrm>
            <a:off x="4375081" y="4845133"/>
            <a:ext cx="1637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Picture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Headband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76A9AEF-67BC-6C43-5BC7-17ABD0A04982}"/>
              </a:ext>
            </a:extLst>
          </p:cNvPr>
          <p:cNvSpPr/>
          <p:nvPr/>
        </p:nvSpPr>
        <p:spPr>
          <a:xfrm>
            <a:off x="5595883" y="3803648"/>
            <a:ext cx="864096" cy="53099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82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83"/>
          <a:stretch/>
        </p:blipFill>
        <p:spPr bwMode="auto">
          <a:xfrm>
            <a:off x="3561644" y="180757"/>
            <a:ext cx="1817334" cy="182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131840" y="116632"/>
            <a:ext cx="0" cy="66247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1"/>
            <a:endCxn id="5" idx="3"/>
          </p:cNvCxnSpPr>
          <p:nvPr/>
        </p:nvCxnSpPr>
        <p:spPr>
          <a:xfrm>
            <a:off x="88253" y="3429000"/>
            <a:ext cx="892899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AutoShape 6" descr="storm clouds clipart - Clip 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8" descr="storm clouds clipart - Clip Art Libr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0" descr="storm clouds clipart - Clip Art Libra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12" descr="storm clouds clipart - Clip Art Librar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>
            <a:off x="69652" y="3416324"/>
            <a:ext cx="0" cy="330525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631B55E1-E67E-47A1-812C-8A5701EF51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1" t="9179" r="47223" b="57702"/>
          <a:stretch/>
        </p:blipFill>
        <p:spPr>
          <a:xfrm>
            <a:off x="6046927" y="144607"/>
            <a:ext cx="2917562" cy="32717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23267D0-E6EF-47BF-B1F5-F1AC1470DC4A}"/>
              </a:ext>
            </a:extLst>
          </p:cNvPr>
          <p:cNvSpPr txBox="1"/>
          <p:nvPr/>
        </p:nvSpPr>
        <p:spPr>
          <a:xfrm>
            <a:off x="6244020" y="328869"/>
            <a:ext cx="1923141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This is a sensor that connects to the headband. It is used to follow your movement. 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6012160" y="140775"/>
            <a:ext cx="0" cy="660648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39351" y="120642"/>
            <a:ext cx="2997145" cy="3312368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98" y="3699451"/>
            <a:ext cx="1268985" cy="221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D75A7A0-E2F4-4989-924C-75ADC77E1329}"/>
              </a:ext>
            </a:extLst>
          </p:cNvPr>
          <p:cNvSpPr txBox="1"/>
          <p:nvPr/>
        </p:nvSpPr>
        <p:spPr>
          <a:xfrm>
            <a:off x="3258587" y="2083757"/>
            <a:ext cx="2630989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This is a Velcro headband, which is in a plastic sleeve.</a:t>
            </a:r>
          </a:p>
          <a:p>
            <a:r>
              <a:rPr lang="en-GB" sz="1600" dirty="0"/>
              <a:t> It will go around your head like this. </a:t>
            </a:r>
          </a:p>
          <a:p>
            <a:r>
              <a:rPr lang="en-GB" sz="1600" dirty="0"/>
              <a:t>Don’t worry this doesn’t hurt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E7FA61-55BB-4028-931A-AAB7D59C1CAF}"/>
              </a:ext>
            </a:extLst>
          </p:cNvPr>
          <p:cNvSpPr txBox="1"/>
          <p:nvPr/>
        </p:nvSpPr>
        <p:spPr>
          <a:xfrm>
            <a:off x="1763692" y="3694380"/>
            <a:ext cx="1224132" cy="304698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We will ask you to do a computer based activity.</a:t>
            </a:r>
          </a:p>
          <a:p>
            <a:r>
              <a:rPr lang="en-GB" sz="1600" dirty="0"/>
              <a:t>Whilst you’re doing this we will be sitting quietly making notes.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88253" y="116632"/>
            <a:ext cx="8928992" cy="6624736"/>
          </a:xfrm>
          <a:prstGeom prst="rect">
            <a:avLst/>
          </a:prstGeom>
          <a:noFill/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EEC2E3-D2C1-45A3-B0F3-FA6F45DDFBD6}"/>
              </a:ext>
            </a:extLst>
          </p:cNvPr>
          <p:cNvSpPr txBox="1"/>
          <p:nvPr/>
        </p:nvSpPr>
        <p:spPr>
          <a:xfrm>
            <a:off x="3484946" y="3519461"/>
            <a:ext cx="2336617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Some people find the activity  hard, whereas others find it easy. </a:t>
            </a:r>
          </a:p>
          <a:p>
            <a:endParaRPr lang="en-GB" sz="1600" dirty="0"/>
          </a:p>
          <a:p>
            <a:r>
              <a:rPr lang="en-GB" sz="1600" dirty="0"/>
              <a:t>All we ask is that you give it a try!</a:t>
            </a:r>
          </a:p>
        </p:txBody>
      </p:sp>
      <p:pic>
        <p:nvPicPr>
          <p:cNvPr id="1026" name="Picture 2" descr="Cute face with smile emoji vectors on transparent background PNG - Similar 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67" b="94000" l="7500" r="9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520" y="5172009"/>
            <a:ext cx="1431691" cy="143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12" descr="storm clouds clipart - Clip Art Library">
            <a:extLst>
              <a:ext uri="{FF2B5EF4-FFF2-40B4-BE49-F238E27FC236}">
                <a16:creationId xmlns:a16="http://schemas.microsoft.com/office/drawing/2014/main" id="{66524B57-EDCF-4E93-B7D0-5DF8CA02B7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95326" y="116632"/>
            <a:ext cx="424474" cy="4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7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26" name="AutoShape 12" descr="storm clouds clipart - Clip Art Library">
            <a:extLst>
              <a:ext uri="{FF2B5EF4-FFF2-40B4-BE49-F238E27FC236}">
                <a16:creationId xmlns:a16="http://schemas.microsoft.com/office/drawing/2014/main" id="{E193087B-A640-4C66-AC82-F254815223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76456" y="62404"/>
            <a:ext cx="424474" cy="4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9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AutoShape 12" descr="storm clouds clipart - Clip Art Library">
            <a:extLst>
              <a:ext uri="{FF2B5EF4-FFF2-40B4-BE49-F238E27FC236}">
                <a16:creationId xmlns:a16="http://schemas.microsoft.com/office/drawing/2014/main" id="{386E563A-B49C-492F-BD90-EF79B84F1F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80112" y="116632"/>
            <a:ext cx="424474" cy="4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8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1" name="AutoShape 12" descr="storm clouds clipart - Clip Art Library">
            <a:extLst>
              <a:ext uri="{FF2B5EF4-FFF2-40B4-BE49-F238E27FC236}">
                <a16:creationId xmlns:a16="http://schemas.microsoft.com/office/drawing/2014/main" id="{A733BDCE-15C8-4342-A0AF-A009833B45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18184" y="3429000"/>
            <a:ext cx="657672" cy="4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10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2" name="AutoShape 12" descr="storm clouds clipart - Clip Art Library">
            <a:extLst>
              <a:ext uri="{FF2B5EF4-FFF2-40B4-BE49-F238E27FC236}">
                <a16:creationId xmlns:a16="http://schemas.microsoft.com/office/drawing/2014/main" id="{E3A6E77A-F78C-42C6-8F52-4117826D9C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8104" y="3436573"/>
            <a:ext cx="513653" cy="4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11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6" name="AutoShape 12" descr="storm clouds clipart - Clip Art Library">
            <a:extLst>
              <a:ext uri="{FF2B5EF4-FFF2-40B4-BE49-F238E27FC236}">
                <a16:creationId xmlns:a16="http://schemas.microsoft.com/office/drawing/2014/main" id="{BA94D449-7F24-4398-95CC-D4A6ECABCF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50845" y="3436573"/>
            <a:ext cx="513643" cy="4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12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6F1FE993-F473-45EE-A109-09A42A352495}"/>
              </a:ext>
            </a:extLst>
          </p:cNvPr>
          <p:cNvSpPr/>
          <p:nvPr/>
        </p:nvSpPr>
        <p:spPr>
          <a:xfrm>
            <a:off x="2919979" y="3010577"/>
            <a:ext cx="374369" cy="4102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91F41BD8-621F-4316-AF5A-AD283E069072}"/>
              </a:ext>
            </a:extLst>
          </p:cNvPr>
          <p:cNvSpPr/>
          <p:nvPr/>
        </p:nvSpPr>
        <p:spPr>
          <a:xfrm>
            <a:off x="5853815" y="2946780"/>
            <a:ext cx="374369" cy="4102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15674D63-B3AC-464C-89FB-599FD1B70545}"/>
              </a:ext>
            </a:extLst>
          </p:cNvPr>
          <p:cNvSpPr/>
          <p:nvPr/>
        </p:nvSpPr>
        <p:spPr>
          <a:xfrm>
            <a:off x="5868144" y="6259148"/>
            <a:ext cx="374369" cy="4102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471EC92A-2388-46F3-AC17-C065EFD28EBF}"/>
              </a:ext>
            </a:extLst>
          </p:cNvPr>
          <p:cNvSpPr/>
          <p:nvPr/>
        </p:nvSpPr>
        <p:spPr>
          <a:xfrm>
            <a:off x="2973495" y="6237312"/>
            <a:ext cx="374369" cy="4102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FA16B46-3347-4906-96B2-863112D262D4}"/>
              </a:ext>
            </a:extLst>
          </p:cNvPr>
          <p:cNvSpPr txBox="1"/>
          <p:nvPr/>
        </p:nvSpPr>
        <p:spPr>
          <a:xfrm>
            <a:off x="6374304" y="5736252"/>
            <a:ext cx="2262807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When you have finished we will take you back to the waiting room.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35F2C8-F1FC-9156-8189-4A551ECB5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23" b="1"/>
          <a:stretch/>
        </p:blipFill>
        <p:spPr bwMode="auto">
          <a:xfrm>
            <a:off x="194778" y="296318"/>
            <a:ext cx="1492855" cy="285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B41B70-90FD-8B45-F359-FCC54C94FAD7}"/>
              </a:ext>
            </a:extLst>
          </p:cNvPr>
          <p:cNvSpPr txBox="1"/>
          <p:nvPr/>
        </p:nvSpPr>
        <p:spPr>
          <a:xfrm>
            <a:off x="1691680" y="720793"/>
            <a:ext cx="1348908" cy="193899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r>
              <a:rPr lang="en-GB" sz="1600" dirty="0"/>
              <a:t>You will use this clicker which has a button on the front.</a:t>
            </a:r>
          </a:p>
          <a:p>
            <a:r>
              <a:rPr lang="en-GB" sz="2000" dirty="0"/>
              <a:t> </a:t>
            </a:r>
          </a:p>
        </p:txBody>
      </p:sp>
      <p:pic>
        <p:nvPicPr>
          <p:cNvPr id="6" name="Picture 5" descr="A room with blue chairs and a shelf&#10;&#10;Description automatically generated">
            <a:extLst>
              <a:ext uri="{FF2B5EF4-FFF2-40B4-BE49-F238E27FC236}">
                <a16:creationId xmlns:a16="http://schemas.microsoft.com/office/drawing/2014/main" id="{5F9BAA97-C110-1AAE-AC0F-F4F630F996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6041" y="3789074"/>
            <a:ext cx="2112440" cy="158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92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197</Words>
  <Application>Microsoft Office PowerPoint</Application>
  <PresentationFormat>On-screen Show (4:3)</PresentationFormat>
  <Paragraphs>43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Comic Sans MS</vt:lpstr>
      <vt:lpstr>Office Theme</vt:lpstr>
      <vt:lpstr>PowerPoint Presentation</vt:lpstr>
      <vt:lpstr>PowerPoint Presentation</vt:lpstr>
    </vt:vector>
  </TitlesOfParts>
  <Company>Leeds Community 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Morley</dc:creator>
  <cp:lastModifiedBy>RICE, Katharine (LEEDS COMMUNITY HEALTHCARE NHS TRUST)</cp:lastModifiedBy>
  <cp:revision>62</cp:revision>
  <dcterms:created xsi:type="dcterms:W3CDTF">2021-03-01T10:58:11Z</dcterms:created>
  <dcterms:modified xsi:type="dcterms:W3CDTF">2023-07-26T12:53:54Z</dcterms:modified>
</cp:coreProperties>
</file>